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1" r:id="rId5"/>
    <p:sldId id="262" r:id="rId6"/>
    <p:sldId id="263" r:id="rId7"/>
    <p:sldId id="264" r:id="rId8"/>
    <p:sldId id="265" r:id="rId9"/>
    <p:sldId id="269" r:id="rId10"/>
    <p:sldId id="266" r:id="rId11"/>
    <p:sldId id="267" r:id="rId12"/>
    <p:sldId id="268"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114" d="100"/>
          <a:sy n="114" d="100"/>
        </p:scale>
        <p:origin x="-39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D477BFA6-6D8C-4953-ACA4-4F2182439AF9}" type="datetimeFigureOut">
              <a:rPr lang="en-SG" smtClean="0"/>
              <a:pPr/>
              <a:t>11/11/2015</a:t>
            </a:fld>
            <a:endParaRPr lang="en-SG"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SG"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D27A131C-8366-44CC-B681-A45754100859}" type="slidenum">
              <a:rPr lang="en-SG" smtClean="0"/>
              <a:pPr/>
              <a:t>‹#›</a:t>
            </a:fld>
            <a:endParaRPr lang="en-SG" dirty="0"/>
          </a:p>
        </p:txBody>
      </p:sp>
      <p:sp>
        <p:nvSpPr>
          <p:cNvPr id="13" name="Rectangle 12"/>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2128904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7BFA6-6D8C-4953-ACA4-4F2182439AF9}" type="datetimeFigureOut">
              <a:rPr lang="en-SG" smtClean="0"/>
              <a:pPr/>
              <a:t>11/11/2015</a:t>
            </a:fld>
            <a:endParaRPr lang="en-SG" dirty="0"/>
          </a:p>
        </p:txBody>
      </p:sp>
      <p:sp>
        <p:nvSpPr>
          <p:cNvPr id="5" name="Footer Placeholder 4"/>
          <p:cNvSpPr>
            <a:spLocks noGrp="1"/>
          </p:cNvSpPr>
          <p:nvPr>
            <p:ph type="ftr" sz="quarter" idx="11"/>
          </p:nvPr>
        </p:nvSpPr>
        <p:spPr/>
        <p:txBody>
          <a:bodyPr/>
          <a:lstStyle/>
          <a:p>
            <a:endParaRPr lang="en-SG" dirty="0"/>
          </a:p>
        </p:txBody>
      </p:sp>
      <p:sp>
        <p:nvSpPr>
          <p:cNvPr id="6" name="Slide Number Placeholder 5"/>
          <p:cNvSpPr>
            <a:spLocks noGrp="1"/>
          </p:cNvSpPr>
          <p:nvPr>
            <p:ph type="sldNum" sz="quarter" idx="12"/>
          </p:nvPr>
        </p:nvSpPr>
        <p:spPr/>
        <p:txBody>
          <a:bodyPr/>
          <a:lstStyle/>
          <a:p>
            <a:fld id="{D27A131C-8366-44CC-B681-A45754100859}" type="slidenum">
              <a:rPr lang="en-SG" smtClean="0"/>
              <a:pPr/>
              <a:t>‹#›</a:t>
            </a:fld>
            <a:endParaRPr lang="en-SG" dirty="0"/>
          </a:p>
        </p:txBody>
      </p:sp>
    </p:spTree>
    <p:extLst>
      <p:ext uri="{BB962C8B-B14F-4D97-AF65-F5344CB8AC3E}">
        <p14:creationId xmlns:p14="http://schemas.microsoft.com/office/powerpoint/2010/main" xmlns="" val="2335405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7BFA6-6D8C-4953-ACA4-4F2182439AF9}" type="datetimeFigureOut">
              <a:rPr lang="en-SG" smtClean="0"/>
              <a:pPr/>
              <a:t>11/11/2015</a:t>
            </a:fld>
            <a:endParaRPr lang="en-SG" dirty="0"/>
          </a:p>
        </p:txBody>
      </p:sp>
      <p:sp>
        <p:nvSpPr>
          <p:cNvPr id="5" name="Footer Placeholder 4"/>
          <p:cNvSpPr>
            <a:spLocks noGrp="1"/>
          </p:cNvSpPr>
          <p:nvPr>
            <p:ph type="ftr" sz="quarter" idx="11"/>
          </p:nvPr>
        </p:nvSpPr>
        <p:spPr/>
        <p:txBody>
          <a:bodyPr/>
          <a:lstStyle/>
          <a:p>
            <a:endParaRPr lang="en-SG" dirty="0"/>
          </a:p>
        </p:txBody>
      </p:sp>
      <p:sp>
        <p:nvSpPr>
          <p:cNvPr id="6" name="Slide Number Placeholder 5"/>
          <p:cNvSpPr>
            <a:spLocks noGrp="1"/>
          </p:cNvSpPr>
          <p:nvPr>
            <p:ph type="sldNum" sz="quarter" idx="12"/>
          </p:nvPr>
        </p:nvSpPr>
        <p:spPr/>
        <p:txBody>
          <a:bodyPr/>
          <a:lstStyle/>
          <a:p>
            <a:fld id="{D27A131C-8366-44CC-B681-A45754100859}" type="slidenum">
              <a:rPr lang="en-SG" smtClean="0"/>
              <a:pPr/>
              <a:t>‹#›</a:t>
            </a:fld>
            <a:endParaRPr lang="en-SG" dirty="0"/>
          </a:p>
        </p:txBody>
      </p:sp>
    </p:spTree>
    <p:extLst>
      <p:ext uri="{BB962C8B-B14F-4D97-AF65-F5344CB8AC3E}">
        <p14:creationId xmlns:p14="http://schemas.microsoft.com/office/powerpoint/2010/main" xmlns="" val="961994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7BFA6-6D8C-4953-ACA4-4F2182439AF9}" type="datetimeFigureOut">
              <a:rPr lang="en-SG" smtClean="0"/>
              <a:pPr/>
              <a:t>11/11/2015</a:t>
            </a:fld>
            <a:endParaRPr lang="en-SG" dirty="0"/>
          </a:p>
        </p:txBody>
      </p:sp>
      <p:sp>
        <p:nvSpPr>
          <p:cNvPr id="5" name="Footer Placeholder 4"/>
          <p:cNvSpPr>
            <a:spLocks noGrp="1"/>
          </p:cNvSpPr>
          <p:nvPr>
            <p:ph type="ftr" sz="quarter" idx="11"/>
          </p:nvPr>
        </p:nvSpPr>
        <p:spPr/>
        <p:txBody>
          <a:bodyPr/>
          <a:lstStyle/>
          <a:p>
            <a:endParaRPr lang="en-SG" dirty="0"/>
          </a:p>
        </p:txBody>
      </p:sp>
      <p:sp>
        <p:nvSpPr>
          <p:cNvPr id="6" name="Slide Number Placeholder 5"/>
          <p:cNvSpPr>
            <a:spLocks noGrp="1"/>
          </p:cNvSpPr>
          <p:nvPr>
            <p:ph type="sldNum" sz="quarter" idx="12"/>
          </p:nvPr>
        </p:nvSpPr>
        <p:spPr/>
        <p:txBody>
          <a:bodyPr/>
          <a:lstStyle/>
          <a:p>
            <a:fld id="{D27A131C-8366-44CC-B681-A45754100859}" type="slidenum">
              <a:rPr lang="en-SG" smtClean="0"/>
              <a:pPr/>
              <a:t>‹#›</a:t>
            </a:fld>
            <a:endParaRPr lang="en-SG" dirty="0"/>
          </a:p>
        </p:txBody>
      </p:sp>
    </p:spTree>
    <p:extLst>
      <p:ext uri="{BB962C8B-B14F-4D97-AF65-F5344CB8AC3E}">
        <p14:creationId xmlns:p14="http://schemas.microsoft.com/office/powerpoint/2010/main" xmlns="" val="1943771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D477BFA6-6D8C-4953-ACA4-4F2182439AF9}" type="datetimeFigureOut">
              <a:rPr lang="en-SG" smtClean="0"/>
              <a:pPr/>
              <a:t>11/11/2015</a:t>
            </a:fld>
            <a:endParaRPr lang="en-SG"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SG"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D27A131C-8366-44CC-B681-A45754100859}" type="slidenum">
              <a:rPr lang="en-SG" smtClean="0"/>
              <a:pPr/>
              <a:t>‹#›</a:t>
            </a:fld>
            <a:endParaRPr lang="en-SG" dirty="0"/>
          </a:p>
        </p:txBody>
      </p:sp>
      <p:grpSp>
        <p:nvGrpSpPr>
          <p:cNvPr id="7" name="Group 6"/>
          <p:cNvGrpSpPr/>
          <p:nvPr/>
        </p:nvGrpSpPr>
        <p:grpSpPr>
          <a:xfrm>
            <a:off x="0" y="0"/>
            <a:ext cx="2814638" cy="6858000"/>
            <a:chOff x="0" y="0"/>
            <a:chExt cx="2814638" cy="6858000"/>
          </a:xfrm>
        </p:grpSpPr>
        <p:sp>
          <p:nvSpPr>
            <p:cNvPr id="11" name="Freeform 6"/>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xmlns="" val="13905835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77BFA6-6D8C-4953-ACA4-4F2182439AF9}" type="datetimeFigureOut">
              <a:rPr lang="en-SG" smtClean="0"/>
              <a:pPr/>
              <a:t>11/11/2015</a:t>
            </a:fld>
            <a:endParaRPr lang="en-SG" dirty="0"/>
          </a:p>
        </p:txBody>
      </p:sp>
      <p:sp>
        <p:nvSpPr>
          <p:cNvPr id="6" name="Footer Placeholder 5"/>
          <p:cNvSpPr>
            <a:spLocks noGrp="1"/>
          </p:cNvSpPr>
          <p:nvPr>
            <p:ph type="ftr" sz="quarter" idx="11"/>
          </p:nvPr>
        </p:nvSpPr>
        <p:spPr/>
        <p:txBody>
          <a:bodyPr/>
          <a:lstStyle/>
          <a:p>
            <a:endParaRPr lang="en-SG" dirty="0"/>
          </a:p>
        </p:txBody>
      </p:sp>
      <p:sp>
        <p:nvSpPr>
          <p:cNvPr id="7" name="Slide Number Placeholder 6"/>
          <p:cNvSpPr>
            <a:spLocks noGrp="1"/>
          </p:cNvSpPr>
          <p:nvPr>
            <p:ph type="sldNum" sz="quarter" idx="12"/>
          </p:nvPr>
        </p:nvSpPr>
        <p:spPr/>
        <p:txBody>
          <a:bodyPr/>
          <a:lstStyle/>
          <a:p>
            <a:fld id="{D27A131C-8366-44CC-B681-A45754100859}" type="slidenum">
              <a:rPr lang="en-SG" smtClean="0"/>
              <a:pPr/>
              <a:t>‹#›</a:t>
            </a:fld>
            <a:endParaRPr lang="en-SG" dirty="0"/>
          </a:p>
        </p:txBody>
      </p:sp>
    </p:spTree>
    <p:extLst>
      <p:ext uri="{BB962C8B-B14F-4D97-AF65-F5344CB8AC3E}">
        <p14:creationId xmlns:p14="http://schemas.microsoft.com/office/powerpoint/2010/main" xmlns="" val="579780401"/>
      </p:ext>
    </p:extLst>
  </p:cSld>
  <p:clrMapOvr>
    <a:masterClrMapping/>
  </p:clrMapOvr>
  <p:extLst mod="1">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477BFA6-6D8C-4953-ACA4-4F2182439AF9}" type="datetimeFigureOut">
              <a:rPr lang="en-SG" smtClean="0"/>
              <a:pPr/>
              <a:t>11/11/2015</a:t>
            </a:fld>
            <a:endParaRPr lang="en-SG" dirty="0"/>
          </a:p>
        </p:txBody>
      </p:sp>
      <p:sp>
        <p:nvSpPr>
          <p:cNvPr id="8" name="Footer Placeholder 7"/>
          <p:cNvSpPr>
            <a:spLocks noGrp="1"/>
          </p:cNvSpPr>
          <p:nvPr>
            <p:ph type="ftr" sz="quarter" idx="11"/>
          </p:nvPr>
        </p:nvSpPr>
        <p:spPr/>
        <p:txBody>
          <a:bodyPr/>
          <a:lstStyle/>
          <a:p>
            <a:endParaRPr lang="en-SG" dirty="0"/>
          </a:p>
        </p:txBody>
      </p:sp>
      <p:sp>
        <p:nvSpPr>
          <p:cNvPr id="9" name="Slide Number Placeholder 8"/>
          <p:cNvSpPr>
            <a:spLocks noGrp="1"/>
          </p:cNvSpPr>
          <p:nvPr>
            <p:ph type="sldNum" sz="quarter" idx="12"/>
          </p:nvPr>
        </p:nvSpPr>
        <p:spPr/>
        <p:txBody>
          <a:bodyPr/>
          <a:lstStyle/>
          <a:p>
            <a:fld id="{D27A131C-8366-44CC-B681-A45754100859}" type="slidenum">
              <a:rPr lang="en-SG" smtClean="0"/>
              <a:pPr/>
              <a:t>‹#›</a:t>
            </a:fld>
            <a:endParaRPr lang="en-SG" dirty="0"/>
          </a:p>
        </p:txBody>
      </p:sp>
    </p:spTree>
    <p:extLst>
      <p:ext uri="{BB962C8B-B14F-4D97-AF65-F5344CB8AC3E}">
        <p14:creationId xmlns:p14="http://schemas.microsoft.com/office/powerpoint/2010/main" xmlns="" val="3903690586"/>
      </p:ext>
    </p:extLst>
  </p:cSld>
  <p:clrMapOvr>
    <a:masterClrMapping/>
  </p:clrMapOvr>
  <p:extLst mod="1">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477BFA6-6D8C-4953-ACA4-4F2182439AF9}" type="datetimeFigureOut">
              <a:rPr lang="en-SG" smtClean="0"/>
              <a:pPr/>
              <a:t>11/11/2015</a:t>
            </a:fld>
            <a:endParaRPr lang="en-SG" dirty="0"/>
          </a:p>
        </p:txBody>
      </p:sp>
      <p:sp>
        <p:nvSpPr>
          <p:cNvPr id="4" name="Footer Placeholder 3"/>
          <p:cNvSpPr>
            <a:spLocks noGrp="1"/>
          </p:cNvSpPr>
          <p:nvPr>
            <p:ph type="ftr" sz="quarter" idx="11"/>
          </p:nvPr>
        </p:nvSpPr>
        <p:spPr/>
        <p:txBody>
          <a:bodyPr/>
          <a:lstStyle/>
          <a:p>
            <a:endParaRPr lang="en-SG" dirty="0"/>
          </a:p>
        </p:txBody>
      </p:sp>
      <p:sp>
        <p:nvSpPr>
          <p:cNvPr id="5" name="Slide Number Placeholder 4"/>
          <p:cNvSpPr>
            <a:spLocks noGrp="1"/>
          </p:cNvSpPr>
          <p:nvPr>
            <p:ph type="sldNum" sz="quarter" idx="12"/>
          </p:nvPr>
        </p:nvSpPr>
        <p:spPr/>
        <p:txBody>
          <a:bodyPr/>
          <a:lstStyle/>
          <a:p>
            <a:fld id="{D27A131C-8366-44CC-B681-A45754100859}" type="slidenum">
              <a:rPr lang="en-SG" smtClean="0"/>
              <a:pPr/>
              <a:t>‹#›</a:t>
            </a:fld>
            <a:endParaRPr lang="en-SG" dirty="0"/>
          </a:p>
        </p:txBody>
      </p:sp>
    </p:spTree>
    <p:extLst>
      <p:ext uri="{BB962C8B-B14F-4D97-AF65-F5344CB8AC3E}">
        <p14:creationId xmlns:p14="http://schemas.microsoft.com/office/powerpoint/2010/main" xmlns="" val="1381904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77BFA6-6D8C-4953-ACA4-4F2182439AF9}" type="datetimeFigureOut">
              <a:rPr lang="en-SG" smtClean="0"/>
              <a:pPr/>
              <a:t>11/11/2015</a:t>
            </a:fld>
            <a:endParaRPr lang="en-SG" dirty="0"/>
          </a:p>
        </p:txBody>
      </p:sp>
      <p:sp>
        <p:nvSpPr>
          <p:cNvPr id="3" name="Footer Placeholder 2"/>
          <p:cNvSpPr>
            <a:spLocks noGrp="1"/>
          </p:cNvSpPr>
          <p:nvPr>
            <p:ph type="ftr" sz="quarter" idx="11"/>
          </p:nvPr>
        </p:nvSpPr>
        <p:spPr/>
        <p:txBody>
          <a:bodyPr/>
          <a:lstStyle/>
          <a:p>
            <a:endParaRPr lang="en-SG" dirty="0"/>
          </a:p>
        </p:txBody>
      </p:sp>
      <p:sp>
        <p:nvSpPr>
          <p:cNvPr id="4" name="Slide Number Placeholder 3"/>
          <p:cNvSpPr>
            <a:spLocks noGrp="1"/>
          </p:cNvSpPr>
          <p:nvPr>
            <p:ph type="sldNum" sz="quarter" idx="12"/>
          </p:nvPr>
        </p:nvSpPr>
        <p:spPr/>
        <p:txBody>
          <a:bodyPr/>
          <a:lstStyle/>
          <a:p>
            <a:fld id="{D27A131C-8366-44CC-B681-A45754100859}" type="slidenum">
              <a:rPr lang="en-SG" smtClean="0"/>
              <a:pPr/>
              <a:t>‹#›</a:t>
            </a:fld>
            <a:endParaRPr lang="en-SG" dirty="0"/>
          </a:p>
        </p:txBody>
      </p:sp>
    </p:spTree>
    <p:extLst>
      <p:ext uri="{BB962C8B-B14F-4D97-AF65-F5344CB8AC3E}">
        <p14:creationId xmlns:p14="http://schemas.microsoft.com/office/powerpoint/2010/main" xmlns="" val="4013653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D477BFA6-6D8C-4953-ACA4-4F2182439AF9}" type="datetimeFigureOut">
              <a:rPr lang="en-SG" smtClean="0"/>
              <a:pPr/>
              <a:t>11/11/2015</a:t>
            </a:fld>
            <a:endParaRPr lang="en-SG" dirty="0"/>
          </a:p>
        </p:txBody>
      </p:sp>
      <p:sp>
        <p:nvSpPr>
          <p:cNvPr id="6" name="Footer Placeholder 5"/>
          <p:cNvSpPr>
            <a:spLocks noGrp="1"/>
          </p:cNvSpPr>
          <p:nvPr>
            <p:ph type="ftr" sz="quarter" idx="11"/>
          </p:nvPr>
        </p:nvSpPr>
        <p:spPr>
          <a:xfrm>
            <a:off x="2103620" y="6375679"/>
            <a:ext cx="3482179" cy="345796"/>
          </a:xfrm>
        </p:spPr>
        <p:txBody>
          <a:bodyPr/>
          <a:lstStyle/>
          <a:p>
            <a:endParaRPr lang="en-SG" dirty="0"/>
          </a:p>
        </p:txBody>
      </p:sp>
      <p:sp>
        <p:nvSpPr>
          <p:cNvPr id="7" name="Slide Number Placeholder 6"/>
          <p:cNvSpPr>
            <a:spLocks noGrp="1"/>
          </p:cNvSpPr>
          <p:nvPr>
            <p:ph type="sldNum" sz="quarter" idx="12"/>
          </p:nvPr>
        </p:nvSpPr>
        <p:spPr>
          <a:xfrm>
            <a:off x="5691014" y="6375679"/>
            <a:ext cx="1232456" cy="345796"/>
          </a:xfrm>
        </p:spPr>
        <p:txBody>
          <a:bodyPr/>
          <a:lstStyle/>
          <a:p>
            <a:fld id="{D27A131C-8366-44CC-B681-A45754100859}" type="slidenum">
              <a:rPr lang="en-SG" smtClean="0"/>
              <a:pPr/>
              <a:t>‹#›</a:t>
            </a:fld>
            <a:endParaRPr lang="en-SG" dirty="0"/>
          </a:p>
        </p:txBody>
      </p:sp>
      <p:sp>
        <p:nvSpPr>
          <p:cNvPr id="8" name="Rectangle 7"/>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215370381"/>
      </p:ext>
    </p:extLst>
  </p:cSld>
  <p:clrMapOvr>
    <a:masterClrMapping/>
  </p:clrMapOvr>
  <p:extLst mod="1">
    <p:ext uri="{DCECCB84-F9BA-43D5-87BE-67443E8EF086}">
      <p15:sldGuideLst xmlns:p15="http://schemas.microsoft.com/office/powerpoint/2012/main" xmlns="">
        <p15:guide id="4294967295"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1" name="Freeform 11"/>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D477BFA6-6D8C-4953-ACA4-4F2182439AF9}" type="datetimeFigureOut">
              <a:rPr lang="en-SG" smtClean="0"/>
              <a:pPr/>
              <a:t>11/11/2015</a:t>
            </a:fld>
            <a:endParaRPr lang="en-SG" dirty="0"/>
          </a:p>
        </p:txBody>
      </p:sp>
      <p:sp>
        <p:nvSpPr>
          <p:cNvPr id="6" name="Footer Placeholder 5"/>
          <p:cNvSpPr>
            <a:spLocks noGrp="1"/>
          </p:cNvSpPr>
          <p:nvPr>
            <p:ph type="ftr" sz="quarter" idx="11"/>
          </p:nvPr>
        </p:nvSpPr>
        <p:spPr>
          <a:xfrm>
            <a:off x="2103621" y="6375679"/>
            <a:ext cx="3482178" cy="345796"/>
          </a:xfrm>
        </p:spPr>
        <p:txBody>
          <a:bodyPr/>
          <a:lstStyle/>
          <a:p>
            <a:endParaRPr lang="en-SG" dirty="0"/>
          </a:p>
        </p:txBody>
      </p:sp>
      <p:sp>
        <p:nvSpPr>
          <p:cNvPr id="7" name="Slide Number Placeholder 6"/>
          <p:cNvSpPr>
            <a:spLocks noGrp="1"/>
          </p:cNvSpPr>
          <p:nvPr>
            <p:ph type="sldNum" sz="quarter" idx="12"/>
          </p:nvPr>
        </p:nvSpPr>
        <p:spPr>
          <a:xfrm>
            <a:off x="5687568" y="6375679"/>
            <a:ext cx="1234440" cy="345796"/>
          </a:xfrm>
        </p:spPr>
        <p:txBody>
          <a:bodyPr/>
          <a:lstStyle/>
          <a:p>
            <a:fld id="{D27A131C-8366-44CC-B681-A45754100859}" type="slidenum">
              <a:rPr lang="en-SG" smtClean="0"/>
              <a:pPr/>
              <a:t>‹#›</a:t>
            </a:fld>
            <a:endParaRPr lang="en-SG" dirty="0"/>
          </a:p>
        </p:txBody>
      </p:sp>
    </p:spTree>
    <p:extLst>
      <p:ext uri="{BB962C8B-B14F-4D97-AF65-F5344CB8AC3E}">
        <p14:creationId xmlns:p14="http://schemas.microsoft.com/office/powerpoint/2010/main" xmlns="" val="1829579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D477BFA6-6D8C-4953-ACA4-4F2182439AF9}" type="datetimeFigureOut">
              <a:rPr lang="en-SG" smtClean="0"/>
              <a:pPr/>
              <a:t>11/11/2015</a:t>
            </a:fld>
            <a:endParaRPr lang="en-SG"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SG"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D27A131C-8366-44CC-B681-A45754100859}" type="slidenum">
              <a:rPr lang="en-SG" smtClean="0"/>
              <a:pPr/>
              <a:t>‹#›</a:t>
            </a:fld>
            <a:endParaRPr lang="en-SG" dirty="0"/>
          </a:p>
        </p:txBody>
      </p:sp>
      <p:sp>
        <p:nvSpPr>
          <p:cNvPr id="11" name="Freeform 6"/>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2455273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4294967295" pos="792">
          <p15:clr>
            <a:srgbClr val="F26B43"/>
          </p15:clr>
        </p15:guide>
        <p15:guide id="4294967295" pos="7200">
          <p15:clr>
            <a:srgbClr val="F26B43"/>
          </p15:clr>
        </p15:guide>
        <p15:guide id="4294967295" orient="horz" pos="4008">
          <p15:clr>
            <a:srgbClr val="F26B43"/>
          </p15:clr>
        </p15:guide>
        <p15:guide id="4294967295" orient="horz" pos="1440">
          <p15:clr>
            <a:srgbClr val="F26B43"/>
          </p15:clr>
        </p15:guide>
        <p15:guide id="4294967295" orient="horz" pos="3720">
          <p15:clr>
            <a:srgbClr val="F26B43"/>
          </p15:clr>
        </p15:guide>
        <p15:guide id="4294967295"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Welcoming Love</a:t>
            </a:r>
            <a:endParaRPr lang="en-SG" dirty="0"/>
          </a:p>
        </p:txBody>
      </p:sp>
      <p:sp>
        <p:nvSpPr>
          <p:cNvPr id="3" name="Subtitle 2"/>
          <p:cNvSpPr>
            <a:spLocks noGrp="1"/>
          </p:cNvSpPr>
          <p:nvPr>
            <p:ph type="subTitle" idx="1"/>
          </p:nvPr>
        </p:nvSpPr>
        <p:spPr/>
        <p:txBody>
          <a:bodyPr>
            <a:normAutofit lnSpcReduction="10000"/>
          </a:bodyPr>
          <a:lstStyle/>
          <a:p>
            <a:r>
              <a:rPr lang="en-US" dirty="0" smtClean="0"/>
              <a:t>Hebrews 13:1-3</a:t>
            </a:r>
          </a:p>
          <a:p>
            <a:r>
              <a:rPr lang="en-US" dirty="0" smtClean="0"/>
              <a:t>Pentecost Methodist Church</a:t>
            </a:r>
            <a:endParaRPr lang="en-SG" dirty="0"/>
          </a:p>
        </p:txBody>
      </p:sp>
    </p:spTree>
    <p:extLst>
      <p:ext uri="{BB962C8B-B14F-4D97-AF65-F5344CB8AC3E}">
        <p14:creationId xmlns:p14="http://schemas.microsoft.com/office/powerpoint/2010/main" xmlns="" val="3213357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Matthew 5:23-24 (NIV</a:t>
            </a:r>
            <a:r>
              <a:rPr lang="en-SG" dirty="0" smtClean="0"/>
              <a:t>)</a:t>
            </a:r>
            <a:endParaRPr lang="en-SG" dirty="0"/>
          </a:p>
        </p:txBody>
      </p:sp>
      <p:sp>
        <p:nvSpPr>
          <p:cNvPr id="3" name="Content Placeholder 2"/>
          <p:cNvSpPr>
            <a:spLocks noGrp="1"/>
          </p:cNvSpPr>
          <p:nvPr>
            <p:ph idx="1"/>
          </p:nvPr>
        </p:nvSpPr>
        <p:spPr>
          <a:xfrm>
            <a:off x="981634" y="1586753"/>
            <a:ext cx="10888787" cy="4440985"/>
          </a:xfrm>
        </p:spPr>
        <p:txBody>
          <a:bodyPr>
            <a:normAutofit/>
          </a:bodyPr>
          <a:lstStyle/>
          <a:p>
            <a:r>
              <a:rPr lang="en-SG" sz="3200" dirty="0" smtClean="0"/>
              <a:t>“</a:t>
            </a:r>
            <a:r>
              <a:rPr lang="en-SG" sz="3200" dirty="0"/>
              <a:t>Therefore, if you are offering your gift at the altar and there remember that your brother or sister has something against you, leave your gift there in front of the altar. First go and be reconciled to them; then come and offer your gift</a:t>
            </a:r>
            <a:r>
              <a:rPr lang="en-SG" sz="3200" dirty="0" smtClean="0"/>
              <a:t>.”</a:t>
            </a:r>
          </a:p>
          <a:p>
            <a:endParaRPr lang="en-SG" dirty="0"/>
          </a:p>
          <a:p>
            <a:endParaRPr lang="en-SG" dirty="0"/>
          </a:p>
        </p:txBody>
      </p:sp>
    </p:spTree>
    <p:extLst>
      <p:ext uri="{BB962C8B-B14F-4D97-AF65-F5344CB8AC3E}">
        <p14:creationId xmlns:p14="http://schemas.microsoft.com/office/powerpoint/2010/main" xmlns="" val="3550175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sz="6600" u="sng" dirty="0" smtClean="0">
                <a:solidFill>
                  <a:schemeClr val="tx1"/>
                </a:solidFill>
              </a:rPr>
              <a:t>New</a:t>
            </a:r>
            <a:r>
              <a:rPr lang="en-US" dirty="0" smtClean="0"/>
              <a:t> Commandment</a:t>
            </a:r>
            <a:endParaRPr lang="en-SG" dirty="0"/>
          </a:p>
        </p:txBody>
      </p:sp>
      <p:sp>
        <p:nvSpPr>
          <p:cNvPr id="4" name="Rectangle 3"/>
          <p:cNvSpPr/>
          <p:nvPr/>
        </p:nvSpPr>
        <p:spPr>
          <a:xfrm>
            <a:off x="1152087" y="1641874"/>
            <a:ext cx="10709945" cy="1569660"/>
          </a:xfrm>
          <a:prstGeom prst="rect">
            <a:avLst/>
          </a:prstGeom>
        </p:spPr>
        <p:txBody>
          <a:bodyPr wrap="square">
            <a:spAutoFit/>
          </a:bodyPr>
          <a:lstStyle/>
          <a:p>
            <a:r>
              <a:rPr lang="en-SG" sz="3200" dirty="0" smtClean="0"/>
              <a:t>A new commandment I give to you, that you love one another; as I have loved you, that you also love one another” </a:t>
            </a:r>
          </a:p>
          <a:p>
            <a:r>
              <a:rPr lang="en-SG" sz="3200" dirty="0" smtClean="0"/>
              <a:t>(John 13:34).</a:t>
            </a:r>
            <a:endParaRPr lang="en-SG" sz="3200" dirty="0"/>
          </a:p>
        </p:txBody>
      </p:sp>
    </p:spTree>
    <p:extLst>
      <p:ext uri="{BB962C8B-B14F-4D97-AF65-F5344CB8AC3E}">
        <p14:creationId xmlns:p14="http://schemas.microsoft.com/office/powerpoint/2010/main" xmlns="" val="2301409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Show Hospitality To Strangers</a:t>
            </a:r>
            <a:endParaRPr lang="en-SG" dirty="0"/>
          </a:p>
        </p:txBody>
      </p:sp>
      <p:sp>
        <p:nvSpPr>
          <p:cNvPr id="3" name="Content Placeholder 2"/>
          <p:cNvSpPr>
            <a:spLocks noGrp="1"/>
          </p:cNvSpPr>
          <p:nvPr>
            <p:ph idx="1"/>
          </p:nvPr>
        </p:nvSpPr>
        <p:spPr>
          <a:xfrm>
            <a:off x="1251678" y="2286001"/>
            <a:ext cx="10652300" cy="4571999"/>
          </a:xfrm>
        </p:spPr>
        <p:txBody>
          <a:bodyPr>
            <a:normAutofit/>
          </a:bodyPr>
          <a:lstStyle/>
          <a:p>
            <a:r>
              <a:rPr lang="en-US" sz="3200" b="1" dirty="0"/>
              <a:t>We need to live our lives in such a way that we are constantly watching out for divine appointments; divine opportunities to help &amp; care</a:t>
            </a:r>
            <a:r>
              <a:rPr lang="en-US" sz="3200" dirty="0" smtClean="0"/>
              <a:t>.</a:t>
            </a:r>
            <a:r>
              <a:rPr lang="en-US" sz="3200" b="1" dirty="0"/>
              <a:t> </a:t>
            </a:r>
            <a:endParaRPr lang="en-SG" sz="3200" dirty="0"/>
          </a:p>
        </p:txBody>
      </p:sp>
    </p:spTree>
    <p:extLst>
      <p:ext uri="{BB962C8B-B14F-4D97-AF65-F5344CB8AC3E}">
        <p14:creationId xmlns:p14="http://schemas.microsoft.com/office/powerpoint/2010/main" xmlns="" val="803581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Suffer Along With Others</a:t>
            </a:r>
            <a:endParaRPr lang="en-SG" dirty="0"/>
          </a:p>
        </p:txBody>
      </p:sp>
      <p:sp>
        <p:nvSpPr>
          <p:cNvPr id="3" name="Content Placeholder 2"/>
          <p:cNvSpPr>
            <a:spLocks noGrp="1"/>
          </p:cNvSpPr>
          <p:nvPr>
            <p:ph idx="1"/>
          </p:nvPr>
        </p:nvSpPr>
        <p:spPr>
          <a:xfrm>
            <a:off x="1251678" y="1546413"/>
            <a:ext cx="10178322" cy="3593591"/>
          </a:xfrm>
        </p:spPr>
        <p:txBody>
          <a:bodyPr>
            <a:normAutofit/>
          </a:bodyPr>
          <a:lstStyle/>
          <a:p>
            <a:pPr algn="just"/>
            <a:r>
              <a:rPr lang="en-SG" sz="4000" dirty="0" smtClean="0"/>
              <a:t>Hebrews 13:3 “Remember </a:t>
            </a:r>
            <a:r>
              <a:rPr lang="en-SG" sz="4000" dirty="0"/>
              <a:t>those of prison as if you were been bound with them, and those of mistreatment as if you yourselves were suffering in body.”</a:t>
            </a:r>
          </a:p>
        </p:txBody>
      </p:sp>
    </p:spTree>
    <p:extLst>
      <p:ext uri="{BB962C8B-B14F-4D97-AF65-F5344CB8AC3E}">
        <p14:creationId xmlns:p14="http://schemas.microsoft.com/office/powerpoint/2010/main" xmlns="" val="1127649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SG" dirty="0"/>
          </a:p>
        </p:txBody>
      </p:sp>
      <p:sp>
        <p:nvSpPr>
          <p:cNvPr id="3" name="Content Placeholder 2"/>
          <p:cNvSpPr>
            <a:spLocks noGrp="1"/>
          </p:cNvSpPr>
          <p:nvPr>
            <p:ph idx="1"/>
          </p:nvPr>
        </p:nvSpPr>
        <p:spPr>
          <a:xfrm>
            <a:off x="1251678" y="1344707"/>
            <a:ext cx="10178322" cy="4534886"/>
          </a:xfrm>
        </p:spPr>
        <p:txBody>
          <a:bodyPr>
            <a:normAutofit/>
          </a:bodyPr>
          <a:lstStyle/>
          <a:p>
            <a:pPr marL="0" indent="0">
              <a:buNone/>
            </a:pPr>
            <a:r>
              <a:rPr lang="en-SG" sz="4000" dirty="0"/>
              <a:t>Hebrews 13:1-3 challenges us to express </a:t>
            </a:r>
            <a:r>
              <a:rPr lang="en-SG" sz="4000" b="1" u="sng" dirty="0"/>
              <a:t>welcoming love</a:t>
            </a:r>
            <a:r>
              <a:rPr lang="en-SG" sz="4000" dirty="0"/>
              <a:t> to three groups of </a:t>
            </a:r>
            <a:r>
              <a:rPr lang="en-SG" sz="4000" dirty="0" smtClean="0"/>
              <a:t>people: </a:t>
            </a:r>
          </a:p>
          <a:p>
            <a:pPr marL="971550" lvl="1" indent="-514350">
              <a:buFont typeface="+mj-lt"/>
              <a:buAutoNum type="arabicPeriod"/>
            </a:pPr>
            <a:r>
              <a:rPr lang="en-SG" sz="3600" dirty="0" smtClean="0"/>
              <a:t>Fellow </a:t>
            </a:r>
            <a:r>
              <a:rPr lang="en-SG" sz="3600" dirty="0"/>
              <a:t>Christians, </a:t>
            </a:r>
            <a:endParaRPr lang="en-SG" sz="3600" dirty="0" smtClean="0"/>
          </a:p>
          <a:p>
            <a:pPr marL="971550" lvl="1" indent="-514350">
              <a:buFont typeface="+mj-lt"/>
              <a:buAutoNum type="arabicPeriod"/>
            </a:pPr>
            <a:r>
              <a:rPr lang="en-SG" sz="3600" dirty="0" smtClean="0"/>
              <a:t>Strangers</a:t>
            </a:r>
            <a:r>
              <a:rPr lang="en-SG" sz="3600" dirty="0"/>
              <a:t>, </a:t>
            </a:r>
            <a:endParaRPr lang="en-SG" sz="3600" dirty="0" smtClean="0"/>
          </a:p>
          <a:p>
            <a:pPr marL="971550" lvl="1" indent="-514350">
              <a:buFont typeface="+mj-lt"/>
              <a:buAutoNum type="arabicPeriod"/>
            </a:pPr>
            <a:r>
              <a:rPr lang="en-SG" sz="3600" dirty="0" smtClean="0"/>
              <a:t>Those </a:t>
            </a:r>
            <a:r>
              <a:rPr lang="en-SG" sz="3600" dirty="0"/>
              <a:t>in prison or being mistreated. </a:t>
            </a:r>
            <a:endParaRPr lang="en-SG" sz="3600" dirty="0" smtClean="0"/>
          </a:p>
          <a:p>
            <a:pPr marL="1371600" lvl="3" indent="0">
              <a:buNone/>
            </a:pPr>
            <a:r>
              <a:rPr lang="en-SG" sz="4400" b="1" i="1" u="sng" dirty="0" smtClean="0"/>
              <a:t>In </a:t>
            </a:r>
            <a:r>
              <a:rPr lang="en-SG" sz="4400" b="1" i="1" u="sng" dirty="0"/>
              <a:t>that order!</a:t>
            </a:r>
          </a:p>
        </p:txBody>
      </p:sp>
    </p:spTree>
    <p:extLst>
      <p:ext uri="{BB962C8B-B14F-4D97-AF65-F5344CB8AC3E}">
        <p14:creationId xmlns:p14="http://schemas.microsoft.com/office/powerpoint/2010/main" xmlns="" val="1387263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print">
            <a:grayscl/>
            <a:extLst>
              <a:ext uri="{28A0092B-C50C-407E-A947-70E740481C1C}">
                <a14:useLocalDpi xmlns:a14="http://schemas.microsoft.com/office/drawing/2010/main" xmlns="" val="0"/>
              </a:ext>
            </a:extLst>
          </a:blip>
          <a:stretch>
            <a:fillRect/>
          </a:stretch>
        </p:blipFill>
        <p:spPr>
          <a:xfrm>
            <a:off x="860612" y="1331259"/>
            <a:ext cx="10653518" cy="4206271"/>
          </a:xfrm>
          <a:prstGeom prst="rect">
            <a:avLst/>
          </a:prstGeom>
        </p:spPr>
      </p:pic>
    </p:spTree>
    <p:extLst>
      <p:ext uri="{BB962C8B-B14F-4D97-AF65-F5344CB8AC3E}">
        <p14:creationId xmlns:p14="http://schemas.microsoft.com/office/powerpoint/2010/main" xmlns="" val="2077408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Hebrews 13:1-3 (NIV)</a:t>
            </a:r>
          </a:p>
        </p:txBody>
      </p:sp>
      <p:sp>
        <p:nvSpPr>
          <p:cNvPr id="3" name="Content Placeholder 2"/>
          <p:cNvSpPr>
            <a:spLocks noGrp="1"/>
          </p:cNvSpPr>
          <p:nvPr>
            <p:ph idx="1"/>
          </p:nvPr>
        </p:nvSpPr>
        <p:spPr>
          <a:xfrm>
            <a:off x="1251678" y="1479177"/>
            <a:ext cx="10178322" cy="4400416"/>
          </a:xfrm>
        </p:spPr>
        <p:txBody>
          <a:bodyPr>
            <a:normAutofit/>
          </a:bodyPr>
          <a:lstStyle/>
          <a:p>
            <a:pPr marL="0" indent="0">
              <a:buNone/>
            </a:pPr>
            <a:r>
              <a:rPr lang="en-SG" sz="3600" baseline="30000" dirty="0">
                <a:solidFill>
                  <a:srgbClr val="FF0000"/>
                </a:solidFill>
              </a:rPr>
              <a:t>1</a:t>
            </a:r>
            <a:r>
              <a:rPr lang="en-SG" sz="3600" dirty="0"/>
              <a:t> Keep on loving one another as brothers and sisters. </a:t>
            </a:r>
            <a:r>
              <a:rPr lang="en-SG" sz="3600" baseline="30000" dirty="0">
                <a:solidFill>
                  <a:srgbClr val="FF0000"/>
                </a:solidFill>
              </a:rPr>
              <a:t>2</a:t>
            </a:r>
            <a:r>
              <a:rPr lang="en-SG" sz="3600" baseline="30000" dirty="0"/>
              <a:t> </a:t>
            </a:r>
            <a:r>
              <a:rPr lang="en-SG" sz="3600" dirty="0"/>
              <a:t>Do not forget to show hospitality to strangers, for by so doing some people have shown hospitality to angels without knowing it. </a:t>
            </a:r>
            <a:r>
              <a:rPr lang="en-SG" sz="3600" baseline="30000" dirty="0">
                <a:solidFill>
                  <a:srgbClr val="FF0000"/>
                </a:solidFill>
              </a:rPr>
              <a:t>3</a:t>
            </a:r>
            <a:r>
              <a:rPr lang="en-SG" sz="3600" baseline="30000" dirty="0"/>
              <a:t> </a:t>
            </a:r>
            <a:r>
              <a:rPr lang="en-SG" sz="3600" dirty="0"/>
              <a:t>Continue to remember those in prison as if you were together with them in prison, and those who are mistreated as if you yourselves were suffering.</a:t>
            </a:r>
          </a:p>
        </p:txBody>
      </p:sp>
    </p:spTree>
    <p:extLst>
      <p:ext uri="{BB962C8B-B14F-4D97-AF65-F5344CB8AC3E}">
        <p14:creationId xmlns:p14="http://schemas.microsoft.com/office/powerpoint/2010/main" xmlns="" val="3393775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258349" y="1073888"/>
            <a:ext cx="10171651" cy="4064627"/>
          </a:xfrm>
        </p:spPr>
        <p:txBody>
          <a:bodyPr>
            <a:noAutofit/>
          </a:bodyPr>
          <a:lstStyle/>
          <a:p>
            <a:r>
              <a:rPr lang="en-US" sz="5400" b="1" dirty="0" smtClean="0">
                <a:solidFill>
                  <a:schemeClr val="bg1"/>
                </a:solidFill>
                <a:latin typeface="Agency FB" panose="020B0503020202020204" pitchFamily="34" charset="0"/>
              </a:rPr>
              <a:t>We </a:t>
            </a:r>
            <a:r>
              <a:rPr lang="en-US" sz="5400" b="1" dirty="0">
                <a:solidFill>
                  <a:schemeClr val="bg1"/>
                </a:solidFill>
                <a:latin typeface="Agency FB" panose="020B0503020202020204" pitchFamily="34" charset="0"/>
              </a:rPr>
              <a:t>Christians are meant to set the standard for such warm hospitality and welcoming </a:t>
            </a:r>
            <a:r>
              <a:rPr lang="en-US" sz="5400" b="1" dirty="0" smtClean="0">
                <a:solidFill>
                  <a:schemeClr val="bg1"/>
                </a:solidFill>
                <a:latin typeface="Agency FB" panose="020B0503020202020204" pitchFamily="34" charset="0"/>
              </a:rPr>
              <a:t>love</a:t>
            </a:r>
            <a:r>
              <a:rPr lang="en-US" sz="5400" dirty="0" smtClean="0">
                <a:solidFill>
                  <a:schemeClr val="bg1"/>
                </a:solidFill>
                <a:latin typeface="Agency FB" panose="020B0503020202020204" pitchFamily="34" charset="0"/>
              </a:rPr>
              <a:t> </a:t>
            </a:r>
            <a:endParaRPr lang="en-SG" sz="5400" dirty="0">
              <a:solidFill>
                <a:schemeClr val="bg1"/>
              </a:solidFill>
              <a:latin typeface="Agency FB" panose="020B0503020202020204" pitchFamily="34" charset="0"/>
            </a:endParaRPr>
          </a:p>
        </p:txBody>
      </p:sp>
    </p:spTree>
    <p:extLst>
      <p:ext uri="{BB962C8B-B14F-4D97-AF65-F5344CB8AC3E}">
        <p14:creationId xmlns:p14="http://schemas.microsoft.com/office/powerpoint/2010/main" xmlns="" val="2956590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SG" dirty="0"/>
              <a:t>John 13:35 </a:t>
            </a:r>
            <a:r>
              <a:rPr lang="en-SG" dirty="0" smtClean="0"/>
              <a:t>(NIV)</a:t>
            </a:r>
            <a:endParaRPr lang="en-SG" dirty="0"/>
          </a:p>
        </p:txBody>
      </p:sp>
      <p:sp>
        <p:nvSpPr>
          <p:cNvPr id="5" name="Content Placeholder 4"/>
          <p:cNvSpPr>
            <a:spLocks noGrp="1"/>
          </p:cNvSpPr>
          <p:nvPr>
            <p:ph idx="1"/>
          </p:nvPr>
        </p:nvSpPr>
        <p:spPr>
          <a:xfrm>
            <a:off x="1251678" y="1290919"/>
            <a:ext cx="10178322" cy="3593591"/>
          </a:xfrm>
        </p:spPr>
        <p:txBody>
          <a:bodyPr>
            <a:normAutofit/>
          </a:bodyPr>
          <a:lstStyle/>
          <a:p>
            <a:pPr marL="0" indent="0" algn="just">
              <a:buNone/>
            </a:pPr>
            <a:r>
              <a:rPr lang="en-SG" sz="3600" dirty="0"/>
              <a:t>“</a:t>
            </a:r>
            <a:r>
              <a:rPr lang="en-SG" sz="3600" b="1" dirty="0"/>
              <a:t>By this everyone will know that you are my disciples, if you love one another</a:t>
            </a:r>
            <a:r>
              <a:rPr lang="en-SG" sz="3600" dirty="0"/>
              <a:t>." </a:t>
            </a:r>
          </a:p>
        </p:txBody>
      </p:sp>
    </p:spTree>
    <p:extLst>
      <p:ext uri="{BB962C8B-B14F-4D97-AF65-F5344CB8AC3E}">
        <p14:creationId xmlns:p14="http://schemas.microsoft.com/office/powerpoint/2010/main" xmlns="" val="1740349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Love for each other =</a:t>
            </a:r>
            <a:br>
              <a:rPr lang="en-US" dirty="0" smtClean="0"/>
            </a:br>
            <a:r>
              <a:rPr lang="en-US" dirty="0" smtClean="0"/>
              <a:t>				witness to the world</a:t>
            </a:r>
            <a:endParaRPr lang="en-SG" dirty="0"/>
          </a:p>
        </p:txBody>
      </p:sp>
      <p:sp>
        <p:nvSpPr>
          <p:cNvPr id="3" name="Content Placeholder 2"/>
          <p:cNvSpPr>
            <a:spLocks noGrp="1"/>
          </p:cNvSpPr>
          <p:nvPr>
            <p:ph idx="1"/>
          </p:nvPr>
        </p:nvSpPr>
        <p:spPr>
          <a:xfrm>
            <a:off x="1197890" y="2286001"/>
            <a:ext cx="10647365" cy="4356846"/>
          </a:xfrm>
        </p:spPr>
        <p:txBody>
          <a:bodyPr>
            <a:normAutofit/>
          </a:bodyPr>
          <a:lstStyle/>
          <a:p>
            <a:r>
              <a:rPr lang="en-SG" sz="3200" dirty="0"/>
              <a:t>T</a:t>
            </a:r>
            <a:r>
              <a:rPr lang="en-SG" sz="3200" b="1" dirty="0"/>
              <a:t>he greatest sign to a lost world is the love we have for each other</a:t>
            </a:r>
            <a:r>
              <a:rPr lang="en-SG" sz="3200" dirty="0"/>
              <a:t>. </a:t>
            </a:r>
            <a:endParaRPr lang="en-SG" sz="3200" dirty="0" smtClean="0"/>
          </a:p>
          <a:p>
            <a:r>
              <a:rPr lang="en-SG" sz="3200" b="1" dirty="0" smtClean="0"/>
              <a:t>If </a:t>
            </a:r>
            <a:r>
              <a:rPr lang="en-SG" sz="3200" b="1" dirty="0"/>
              <a:t>we preach that God is love and yet cannot get along with each other, how is that a good witness?</a:t>
            </a:r>
            <a:endParaRPr lang="en-SG" sz="3200" dirty="0"/>
          </a:p>
        </p:txBody>
      </p:sp>
    </p:spTree>
    <p:extLst>
      <p:ext uri="{BB962C8B-B14F-4D97-AF65-F5344CB8AC3E}">
        <p14:creationId xmlns:p14="http://schemas.microsoft.com/office/powerpoint/2010/main" xmlns="" val="407111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1 Corinthians 6:6-7 (NIV)</a:t>
            </a:r>
          </a:p>
        </p:txBody>
      </p:sp>
      <p:sp>
        <p:nvSpPr>
          <p:cNvPr id="3" name="Content Placeholder 2"/>
          <p:cNvSpPr>
            <a:spLocks noGrp="1"/>
          </p:cNvSpPr>
          <p:nvPr>
            <p:ph idx="1"/>
          </p:nvPr>
        </p:nvSpPr>
        <p:spPr/>
        <p:txBody>
          <a:bodyPr>
            <a:normAutofit fontScale="92500" lnSpcReduction="10000"/>
          </a:bodyPr>
          <a:lstStyle/>
          <a:p>
            <a:pPr marL="0" indent="0">
              <a:buNone/>
            </a:pPr>
            <a:r>
              <a:rPr lang="en-SG" sz="4000" baseline="30000" dirty="0"/>
              <a:t>6 </a:t>
            </a:r>
            <a:r>
              <a:rPr lang="en-SG" sz="4000" dirty="0"/>
              <a:t>But instead, one brother takes another to court—and this in front of unbelievers!</a:t>
            </a:r>
          </a:p>
          <a:p>
            <a:pPr marL="0" indent="0">
              <a:buNone/>
            </a:pPr>
            <a:r>
              <a:rPr lang="en-SG" sz="4000" baseline="30000" dirty="0"/>
              <a:t>7 </a:t>
            </a:r>
            <a:r>
              <a:rPr lang="en-SG" sz="4000" dirty="0"/>
              <a:t>The very fact that you have lawsuits among you means you have been </a:t>
            </a:r>
            <a:r>
              <a:rPr lang="en-SG" sz="4000" b="1" u="sng" dirty="0"/>
              <a:t>completely defeated</a:t>
            </a:r>
            <a:r>
              <a:rPr lang="en-SG" sz="4000" dirty="0"/>
              <a:t> already. Why not rather be wronged? Why not rather be cheated? </a:t>
            </a:r>
          </a:p>
          <a:p>
            <a:endParaRPr lang="en-SG" dirty="0"/>
          </a:p>
        </p:txBody>
      </p:sp>
    </p:spTree>
    <p:extLst>
      <p:ext uri="{BB962C8B-B14F-4D97-AF65-F5344CB8AC3E}">
        <p14:creationId xmlns:p14="http://schemas.microsoft.com/office/powerpoint/2010/main" xmlns="" val="3660497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right with each other</a:t>
            </a:r>
            <a:endParaRPr lang="en-SG" dirty="0"/>
          </a:p>
        </p:txBody>
      </p:sp>
      <p:sp>
        <p:nvSpPr>
          <p:cNvPr id="3" name="Content Placeholder 2"/>
          <p:cNvSpPr>
            <a:spLocks noGrp="1"/>
          </p:cNvSpPr>
          <p:nvPr>
            <p:ph idx="1"/>
          </p:nvPr>
        </p:nvSpPr>
        <p:spPr>
          <a:xfrm>
            <a:off x="1251678" y="1479177"/>
            <a:ext cx="10178322" cy="4400416"/>
          </a:xfrm>
        </p:spPr>
        <p:txBody>
          <a:bodyPr>
            <a:normAutofit/>
          </a:bodyPr>
          <a:lstStyle/>
          <a:p>
            <a:pPr algn="just"/>
            <a:r>
              <a:rPr lang="en-SG" sz="2800" b="1" dirty="0" smtClean="0"/>
              <a:t>Some </a:t>
            </a:r>
            <a:r>
              <a:rPr lang="en-SG" sz="2800" b="1" dirty="0"/>
              <a:t>of us believe we need to do the right things, </a:t>
            </a:r>
            <a:endParaRPr lang="en-SG" sz="2800" b="1" dirty="0" smtClean="0"/>
          </a:p>
          <a:p>
            <a:pPr algn="just"/>
            <a:r>
              <a:rPr lang="en-SG" sz="2800" b="1" dirty="0" smtClean="0"/>
              <a:t>Some </a:t>
            </a:r>
            <a:r>
              <a:rPr lang="en-SG" sz="2800" b="1" dirty="0"/>
              <a:t>of us believe we need to do things </a:t>
            </a:r>
            <a:r>
              <a:rPr lang="en-SG" sz="2800" b="1" dirty="0" smtClean="0"/>
              <a:t>right</a:t>
            </a:r>
            <a:r>
              <a:rPr lang="en-SG" sz="2800" dirty="0" smtClean="0"/>
              <a:t>, </a:t>
            </a:r>
          </a:p>
          <a:p>
            <a:pPr algn="just"/>
            <a:r>
              <a:rPr lang="en-SG" sz="2800" b="1" dirty="0" smtClean="0"/>
              <a:t>What </a:t>
            </a:r>
            <a:r>
              <a:rPr lang="en-SG" sz="2800" b="1" dirty="0"/>
              <a:t>God really desires from us is that we </a:t>
            </a:r>
            <a:r>
              <a:rPr lang="en-SG" sz="2800" b="1" dirty="0" smtClean="0"/>
              <a:t>be in </a:t>
            </a:r>
            <a:r>
              <a:rPr lang="en-SG" sz="2800" b="1" dirty="0"/>
              <a:t>right relationships</a:t>
            </a:r>
            <a:endParaRPr lang="en-SG" sz="2800" dirty="0"/>
          </a:p>
        </p:txBody>
      </p:sp>
    </p:spTree>
    <p:extLst>
      <p:ext uri="{BB962C8B-B14F-4D97-AF65-F5344CB8AC3E}">
        <p14:creationId xmlns:p14="http://schemas.microsoft.com/office/powerpoint/2010/main" xmlns="" val="4231820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1) Keep Loving One Another As Christians</a:t>
            </a:r>
            <a:endParaRPr lang="en-SG" sz="5400" dirty="0"/>
          </a:p>
        </p:txBody>
      </p:sp>
    </p:spTree>
    <p:extLst>
      <p:ext uri="{BB962C8B-B14F-4D97-AF65-F5344CB8AC3E}">
        <p14:creationId xmlns:p14="http://schemas.microsoft.com/office/powerpoint/2010/main" xmlns="" val="58255115"/>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44</TotalTime>
  <Words>352</Words>
  <Application>Microsoft Office PowerPoint</Application>
  <PresentationFormat>Custom</PresentationFormat>
  <Paragraphs>34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Badge</vt:lpstr>
      <vt:lpstr>Welcoming Love</vt:lpstr>
      <vt:lpstr>Slide 2</vt:lpstr>
      <vt:lpstr>Hebrews 13:1-3 (NIV)</vt:lpstr>
      <vt:lpstr>We Christians are meant to set the standard for such warm hospitality and welcoming love </vt:lpstr>
      <vt:lpstr>John 13:35 (NIV)</vt:lpstr>
      <vt:lpstr>Love for each other =     witness to the world</vt:lpstr>
      <vt:lpstr>1 Corinthians 6:6-7 (NIV)</vt:lpstr>
      <vt:lpstr>Be right with each other</vt:lpstr>
      <vt:lpstr>1) Keep Loving One Another As Christians</vt:lpstr>
      <vt:lpstr>Matthew 5:23-24 (NIV)</vt:lpstr>
      <vt:lpstr>A New Commandment</vt:lpstr>
      <vt:lpstr>2) Show Hospitality To Strangers</vt:lpstr>
      <vt:lpstr>3) Suffer Along With Others</vt:lpstr>
      <vt:lpstr>In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Welcoming Love</dc:title>
  <dc:creator>Rev Anthony Lee</dc:creator>
  <cp:lastModifiedBy>Pentocost</cp:lastModifiedBy>
  <cp:revision>13</cp:revision>
  <dcterms:created xsi:type="dcterms:W3CDTF">2015-11-06T03:35:02Z</dcterms:created>
  <dcterms:modified xsi:type="dcterms:W3CDTF">2015-11-11T04:07:15Z</dcterms:modified>
</cp:coreProperties>
</file>